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71" r:id="rId4"/>
    <p:sldId id="275" r:id="rId5"/>
    <p:sldId id="276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Herzog" initials="" lastIdx="6" clrIdx="0"/>
  <p:cmAuthor id="1" name="Microsoft" initials="" lastIdx="2" clrIdx="1"/>
  <p:cmAuthor id="2" name="Jack Roberts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592D"/>
    <a:srgbClr val="990000"/>
    <a:srgbClr val="006699"/>
    <a:srgbClr val="336699"/>
    <a:srgbClr val="CC33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 autoAdjust="0"/>
    <p:restoredTop sz="94718" autoAdjust="0"/>
  </p:normalViewPr>
  <p:slideViewPr>
    <p:cSldViewPr>
      <p:cViewPr varScale="1">
        <p:scale>
          <a:sx n="117" d="100"/>
          <a:sy n="117" d="100"/>
        </p:scale>
        <p:origin x="17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1" hangingPunct="1">
              <a:defRPr sz="1200">
                <a:latin typeface="Times New Roman" pitchFamily="18" charset="0"/>
              </a:defRPr>
            </a:lvl1pPr>
          </a:lstStyle>
          <a:p>
            <a:fld id="{235F8FEC-FD79-41B7-A21A-B12820037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8"/>
            <a:ext cx="5142455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1" hangingPunct="1">
              <a:defRPr sz="1200">
                <a:latin typeface="Times New Roman" pitchFamily="18" charset="0"/>
              </a:defRPr>
            </a:lvl1pPr>
          </a:lstStyle>
          <a:p>
            <a:fld id="{15F59941-7C0C-4676-87E9-1A5D0C001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F711D-B354-4137-9E09-D962A0934B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F711D-B354-4137-9E09-D962A0934B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9941-7C0C-4676-87E9-1A5D0C001C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7422" name="Rectangle 14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7423" name="Rectangle 14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7424" name="Rectangle 1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EC024-9B2A-457E-A214-D51C79564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E30D-495C-4391-8E09-484321729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40BB8-372E-43B4-80B6-8DAF67097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228600" y="6324600"/>
            <a:ext cx="16764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1066800" cy="247650"/>
          </a:xfrm>
        </p:spPr>
        <p:txBody>
          <a:bodyPr/>
          <a:lstStyle>
            <a:lvl1pPr>
              <a:defRPr/>
            </a:lvl1pPr>
          </a:lstStyle>
          <a:p>
            <a:fld id="{8437E146-DC28-4565-98EA-FE284C3E9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5048-DFF0-4BEE-B8A7-34C7D7A35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50A3C-4F5B-4798-99AA-7C890202D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B2D8-EB57-4C4D-B649-47775C2A6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9454-94E9-4D90-85E6-D528EC7F4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AE9D-ECF4-4656-AF74-E9A17E3C9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87D6F-A423-4052-B928-F12912935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C809C-99E7-4D1C-BC0D-CAC84641D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78F79-9FB9-40DA-8EF8-9B83D1EAE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9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39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7D2CE756-6872-4D57-A35D-759C4608174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ACDBE-EC05-B34C-B782-5A6C5945C5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46" y="6217904"/>
            <a:ext cx="755650" cy="461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28600" y="4343400"/>
            <a:ext cx="8763000" cy="1931987"/>
          </a:xfrm>
          <a:ln>
            <a:noFill/>
          </a:ln>
        </p:spPr>
        <p:txBody>
          <a:bodyPr/>
          <a:lstStyle/>
          <a:p>
            <a:pPr algn="l"/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Themes </a:t>
            </a:r>
            <a:b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b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Studies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e198304798\Local Settings\Temporary Internet Files\Content.IE5\QN2UYI5X\MCj030434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0919">
            <a:off x="521509" y="4744367"/>
            <a:ext cx="2721503" cy="1680363"/>
          </a:xfrm>
          <a:prstGeom prst="rect">
            <a:avLst/>
          </a:prstGeom>
          <a:noFill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0"/>
            <a:ext cx="8783304" cy="5943600"/>
          </a:xfrm>
        </p:spPr>
        <p:txBody>
          <a:bodyPr anchor="ctr" anchorCtr="0"/>
          <a:lstStyle/>
          <a:p>
            <a:pPr algn="ctr"/>
            <a:r>
              <a:rPr lang="en-US" sz="10000" dirty="0"/>
              <a:t>Conflict &amp; Change</a:t>
            </a:r>
            <a:br>
              <a:rPr lang="en-US" sz="11500" dirty="0"/>
            </a:br>
            <a:r>
              <a:rPr lang="en-US" sz="3600" dirty="0"/>
              <a:t>When there is conflict within or between societies, change is the result.</a:t>
            </a:r>
            <a:endParaRPr lang="en-US" sz="1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multicultural-children-thumb88693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"/>
            <a:ext cx="2721154" cy="2593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001000" cy="11572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40000"/>
              </a:spcBef>
              <a:buClr>
                <a:srgbClr val="000000"/>
              </a:buClr>
            </a:pPr>
            <a:r>
              <a:rPr lang="en-US" sz="10000" dirty="0"/>
              <a:t>Culture</a:t>
            </a:r>
            <a:br>
              <a:rPr lang="en-US" sz="10000" dirty="0"/>
            </a:br>
            <a:r>
              <a:rPr lang="en-US" sz="3600" dirty="0">
                <a:ea typeface="+mn-ea"/>
                <a:cs typeface="+mn-cs"/>
              </a:rPr>
              <a:t>The culture of a society is the product of the religion, beliefs, customs, traditions, and government of that society. </a:t>
            </a:r>
            <a:br>
              <a:rPr lang="en-US" sz="3600" dirty="0">
                <a:ea typeface="+mn-ea"/>
                <a:cs typeface="+mn-cs"/>
              </a:rPr>
            </a:br>
            <a:endParaRPr lang="en-US" sz="1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534400" cy="11572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40000"/>
              </a:spcBef>
              <a:buClr>
                <a:srgbClr val="000000"/>
              </a:buClr>
            </a:pPr>
            <a:r>
              <a:rPr lang="en-US" sz="10000" dirty="0"/>
              <a:t>Gain from Trade</a:t>
            </a:r>
            <a:br>
              <a:rPr lang="en-US" sz="10000" dirty="0"/>
            </a:br>
            <a:r>
              <a:rPr lang="en-US" sz="3600" dirty="0">
                <a:ea typeface="+mn-ea"/>
                <a:cs typeface="+mn-cs"/>
              </a:rPr>
              <a:t>People trade voluntarily when they expect to gain. </a:t>
            </a:r>
            <a:br>
              <a:rPr lang="en-US" sz="3600" dirty="0">
                <a:ea typeface="+mn-ea"/>
                <a:cs typeface="+mn-cs"/>
              </a:rPr>
            </a:br>
            <a:endParaRPr lang="en-US" sz="1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6DAEB-6511-3F4D-909B-72CFFDA5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714775" y="4038600"/>
            <a:ext cx="3168649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48" y="1371600"/>
            <a:ext cx="8783304" cy="4114800"/>
          </a:xfrm>
        </p:spPr>
        <p:txBody>
          <a:bodyPr anchor="ctr" anchorCtr="0"/>
          <a:lstStyle/>
          <a:p>
            <a:pPr algn="ctr"/>
            <a:r>
              <a:rPr lang="en-US" sz="5400" dirty="0"/>
              <a:t>The rest will be available in the purchased version of the website.</a:t>
            </a:r>
          </a:p>
        </p:txBody>
      </p:sp>
    </p:spTree>
    <p:extLst>
      <p:ext uri="{BB962C8B-B14F-4D97-AF65-F5344CB8AC3E}">
        <p14:creationId xmlns:p14="http://schemas.microsoft.com/office/powerpoint/2010/main" val="13181381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for report on state">
  <a:themeElements>
    <a:clrScheme name="Fireworks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Firework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state</Template>
  <TotalTime>215</TotalTime>
  <Words>84</Words>
  <Application>Microsoft Macintosh PowerPoint</Application>
  <PresentationFormat>On-screen Show (4:3)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Century Gothic</vt:lpstr>
      <vt:lpstr>Times New Roman</vt:lpstr>
      <vt:lpstr>Presentation for report on state</vt:lpstr>
      <vt:lpstr>Connecting Themes  in  Social Studies</vt:lpstr>
      <vt:lpstr>Conflict &amp; Change When there is conflict within or between societies, change is the result.</vt:lpstr>
      <vt:lpstr>Culture The culture of a society is the product of the religion, beliefs, customs, traditions, and government of that society.  </vt:lpstr>
      <vt:lpstr>Gain from Trade People trade voluntarily when they expect to gain.  </vt:lpstr>
      <vt:lpstr>The rest will be available in the purchased version of the website.</vt:lpstr>
    </vt:vector>
  </TitlesOfParts>
  <Manager/>
  <Company>Clairmont Press,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Themes Display</dc:title>
  <dc:subject/>
  <dc:creator>Clairmont Press, Inc.</dc:creator>
  <cp:keywords/>
  <dc:description>(c) 2018 Clairmont Press, Inc. </dc:description>
  <cp:lastModifiedBy>Emmett Mullins</cp:lastModifiedBy>
  <cp:revision>35</cp:revision>
  <cp:lastPrinted>2018-05-11T12:24:06Z</cp:lastPrinted>
  <dcterms:created xsi:type="dcterms:W3CDTF">2009-07-30T22:31:01Z</dcterms:created>
  <dcterms:modified xsi:type="dcterms:W3CDTF">2023-06-20T21:25:17Z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